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8"/>
  </p:notesMasterIdLst>
  <p:sldIdLst>
    <p:sldId id="256" r:id="rId2"/>
    <p:sldId id="258" r:id="rId3"/>
    <p:sldId id="257" r:id="rId4"/>
    <p:sldId id="259" r:id="rId5"/>
    <p:sldId id="260" r:id="rId6"/>
    <p:sldId id="301" r:id="rId7"/>
    <p:sldId id="261" r:id="rId8"/>
    <p:sldId id="284" r:id="rId9"/>
    <p:sldId id="285" r:id="rId10"/>
    <p:sldId id="270" r:id="rId11"/>
    <p:sldId id="299" r:id="rId12"/>
    <p:sldId id="286" r:id="rId13"/>
    <p:sldId id="262" r:id="rId14"/>
    <p:sldId id="265" r:id="rId15"/>
    <p:sldId id="303" r:id="rId16"/>
    <p:sldId id="304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302" r:id="rId29"/>
    <p:sldId id="300" r:id="rId30"/>
    <p:sldId id="278" r:id="rId31"/>
    <p:sldId id="266" r:id="rId32"/>
    <p:sldId id="267" r:id="rId33"/>
    <p:sldId id="268" r:id="rId34"/>
    <p:sldId id="269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9" r:id="rId43"/>
    <p:sldId id="280" r:id="rId44"/>
    <p:sldId id="281" r:id="rId45"/>
    <p:sldId id="282" r:id="rId46"/>
    <p:sldId id="283" r:id="rId4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Montserrat" panose="020B0604020202020204" charset="0"/>
      <p:regular r:id="rId53"/>
      <p:bold r:id="rId54"/>
      <p:italic r:id="rId55"/>
      <p:boldItalic r:id="rId56"/>
    </p:embeddedFont>
    <p:embeddedFont>
      <p:font typeface="Quantico" panose="020B0604020202020204" charset="0"/>
      <p:regular r:id="rId57"/>
      <p:bold r:id="rId58"/>
      <p:italic r:id="rId59"/>
      <p:boldItalic r:id="rId60"/>
    </p:embeddedFont>
    <p:embeddedFont>
      <p:font typeface="Titillium Web" panose="020B0604020202020204" charset="0"/>
      <p:regular r:id="rId61"/>
      <p:bold r:id="rId62"/>
      <p:italic r:id="rId63"/>
      <p:boldItalic r:id="rId64"/>
    </p:embeddedFont>
    <p:embeddedFont>
      <p:font typeface="Titillium Web Ligh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60AF4-3A75-4FA3-8532-D0B9F7CE0918}">
  <a:tblStyle styleId="{52160AF4-3A75-4FA3-8532-D0B9F7CE0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1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56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9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631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150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72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451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17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724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60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347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621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210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87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70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tillium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fr.wikipedia.org/wiki/GitHu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commons.wikimedia.org/wiki/File:Git_icon.svg" TargetMode="External"/><Relationship Id="rId9" Type="http://schemas.openxmlformats.org/officeDocument/2006/relationships/hyperlink" Target="https://de.wikipedia.org/wiki/Datei:GitLab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8725D1-6ACB-4BD6-B2CB-5864F4EC983F}"/>
              </a:ext>
            </a:extLst>
          </p:cNvPr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Lincoln </a:t>
            </a:r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Costa</a:t>
            </a:r>
          </a:p>
          <a:p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Mestrando @ PESC/COPPE/UFRJ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+40.000.000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usuários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3115F-482C-44A0-A327-2E6A98CE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+100.000.000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repositórios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968BC-356A-49D6-B2D9-70CFE91A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2. </a:t>
            </a:r>
            <a:r>
              <a:rPr lang="pt-BR" b="1" dirty="0"/>
              <a:t>Informações Básicas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94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CONCEPT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6018" y="1552000"/>
            <a:ext cx="5511964" cy="35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2170" y="1425238"/>
            <a:ext cx="5959659" cy="36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075DB29-470F-4BED-9690-C3908F554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645" y="1575121"/>
            <a:ext cx="4708610" cy="33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Estado dos arquivos no </a:t>
            </a:r>
            <a:r>
              <a:rPr lang="pt-BR" dirty="0" err="1"/>
              <a:t>Git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6DDD4C-DBD9-468B-ACB2-0B711B54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" y="1458867"/>
            <a:ext cx="7557264" cy="35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0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</a:t>
            </a:r>
            <a:r>
              <a:rPr lang="pt-BR" dirty="0" err="1"/>
              <a:t>Commit</a:t>
            </a:r>
            <a:r>
              <a:rPr lang="pt-BR" dirty="0"/>
              <a:t>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14567-6B84-4B95-A90A-6E43D381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9" y="1575121"/>
            <a:ext cx="4710442" cy="3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4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E aí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pt-BR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</a:rPr>
              <a:t>Saiba mais sobre mim em </a:t>
            </a:r>
            <a:r>
              <a:rPr lang="pt-BR" sz="1800" b="1" dirty="0">
                <a:solidFill>
                  <a:schemeClr val="dk1"/>
                </a:solidFill>
              </a:rPr>
              <a:t>tekpixo.github.io</a:t>
            </a:r>
            <a:r>
              <a:rPr lang="pt-BR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50" y="1776236"/>
            <a:ext cx="7620000" cy="211455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5D3741B-B7D1-4F96-88FF-4C033B54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pt-BR" sz="3200" b="1" dirty="0"/>
              <a:t>gitignore.io</a:t>
            </a:r>
          </a:p>
        </p:txBody>
      </p:sp>
    </p:spTree>
    <p:extLst>
      <p:ext uri="{BB962C8B-B14F-4D97-AF65-F5344CB8AC3E}">
        <p14:creationId xmlns:p14="http://schemas.microsoft.com/office/powerpoint/2010/main" val="359723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3. </a:t>
            </a:r>
            <a:r>
              <a:rPr lang="pt-BR" b="1" dirty="0"/>
              <a:t>Situações complementares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206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594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Resolução de conflitos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321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6111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4. </a:t>
            </a:r>
            <a:r>
              <a:rPr lang="pt-BR" b="1" dirty="0"/>
              <a:t>Informações avançadas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5152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Organizações do GitHub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1477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avançados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880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 </a:t>
            </a:r>
            <a:r>
              <a:rPr lang="pt-BR" dirty="0" err="1"/>
              <a:t>Pages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83" y="1552000"/>
            <a:ext cx="6880034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Heroku</a:t>
            </a:r>
            <a:r>
              <a:rPr lang="pt-BR" dirty="0"/>
              <a:t> e </a:t>
            </a:r>
            <a:r>
              <a:rPr lang="pt-BR" dirty="0" err="1"/>
              <a:t>Netlify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52000"/>
            <a:ext cx="6880033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9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759451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975250" y="3448725"/>
            <a:ext cx="71934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lt2"/>
                </a:solidFill>
                <a:hlinkClick r:id="rId4"/>
              </a:rPr>
              <a:t>slidescarnival.com/help-use-presentation-template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This template is free to use under </a:t>
            </a:r>
            <a:r>
              <a:rPr lang="en" sz="1200" u="sng">
                <a:solidFill>
                  <a:schemeClr val="lt2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l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30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Obrigado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</a:t>
            </a: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Entre em contato comigo em </a:t>
            </a:r>
            <a:r>
              <a:rPr lang="pt-BR" sz="1800" b="1" dirty="0">
                <a:solidFill>
                  <a:schemeClr val="dk1"/>
                </a:solidFill>
              </a:rPr>
              <a:t>tekpixo.github.io </a:t>
            </a:r>
            <a:r>
              <a:rPr lang="pt-BR" sz="1800" dirty="0">
                <a:solidFill>
                  <a:schemeClr val="dk1"/>
                </a:solidFill>
              </a:rPr>
              <a:t>ou através do e-mail </a:t>
            </a:r>
            <a:r>
              <a:rPr lang="pt-BR" sz="1800" b="1" dirty="0">
                <a:solidFill>
                  <a:schemeClr val="dk1"/>
                </a:solidFill>
              </a:rPr>
              <a:t>costa</a:t>
            </a:r>
            <a:r>
              <a:rPr lang="en" sz="1800" b="1" dirty="0">
                <a:solidFill>
                  <a:schemeClr val="dk1"/>
                </a:solidFill>
              </a:rPr>
              <a:t>@</a:t>
            </a:r>
            <a:r>
              <a:rPr lang="pt-BR" sz="1800" b="1" dirty="0">
                <a:solidFill>
                  <a:schemeClr val="dk1"/>
                </a:solidFill>
              </a:rPr>
              <a:t>cos.ufrj.br.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16" name="Google Shape;316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{52160AF4-3A75-4FA3-8532-D0B9F7CE0918}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35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3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1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2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269" name="Google Shape;269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5" name="Google Shape;275;p32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78" name="Google Shape;27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289" name="Google Shape;28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01" name="Google Shape;30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63" name="Google Shape;363;p3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78" name="Google Shape;378;p3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4" name="Google Shape;384;p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92" name="Google Shape;392;p3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8" name="Google Shape;398;p3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6" name="Google Shape;406;p3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3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5" name="Google Shape;415;p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8" name="Google Shape;41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21" name="Google Shape;421;p3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5" name="Google Shape;425;p3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33" name="Google Shape;433;p3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40" name="Google Shape;440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6" name="Google Shape;446;p3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9" name="Google Shape;449;p3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5" name="Google Shape;455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8" name="Google Shape;458;p3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6" name="Google Shape;466;p3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72" name="Google Shape;472;p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81" name="Google Shape;481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6" name="Google Shape;486;p3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91" name="Google Shape;491;p3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6" name="Google Shape;496;p3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9" name="Google Shape;499;p3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02" name="Google Shape;502;p3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6" name="Google Shape;506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9" name="Google Shape;509;p3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20" name="Google Shape;520;p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4" name="Google Shape;524;p3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7" name="Google Shape;527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32" name="Google Shape;532;p3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7" name="Google Shape;537;p3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4" name="Google Shape;544;p3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4" name="Google Shape;554;p3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8" name="Google Shape;558;p3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62" name="Google Shape;562;p3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8" name="Google Shape;568;p3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71" name="Google Shape;571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9" name="Google Shape;579;p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6" name="Google Shape;586;p3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9" name="Google Shape;589;p3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3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8" name="Google Shape;598;p3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7" name="Google Shape;607;p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10" name="Google Shape;610;p3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7" name="Google Shape;617;p3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5" name="Google Shape;625;p3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9" name="Google Shape;629;p3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6" name="Google Shape;636;p3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40" name="Google Shape;640;p3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44" name="Google Shape;644;p3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50" name="Google Shape;650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8" name="Google Shape;678;p3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02" name="Google Shape;702;p3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7" name="Google Shape;717;p3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21" name="Google Shape;721;p3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8" name="Google Shape;728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7" name="Google Shape;737;p3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41" name="Google Shape;741;p3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7" name="Google Shape;747;p3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5" name="Google Shape;755;p3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62" name="Google Shape;762;p3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72" name="Google Shape;772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4" name="Google Shape;784;p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90" name="Google Shape;790;p3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8" name="Google Shape;79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3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01" name="Google Shape;801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4" name="Google Shape;804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11" name="Google Shape;811;p3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818" name="Google Shape;8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819" name="Google Shape;819;p39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6" name="Google Shape;826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827" name="Google Shape;827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28" name="Google Shape;828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0" name="Google Shape;830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31" name="Google Shape;831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3" name="Google Shape;833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34" name="Google Shape;834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6" name="Google Shape;836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37" name="Google Shape;837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1. </a:t>
            </a:r>
            <a:r>
              <a:rPr lang="pt-BR" b="1" dirty="0"/>
              <a:t>Introdução Geral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>
              <a:buNone/>
            </a:pPr>
            <a:r>
              <a:rPr lang="pt-BR" b="1" dirty="0"/>
              <a:t>Gerência de Configuração de Software</a:t>
            </a:r>
            <a:r>
              <a:rPr lang="pt-BR" dirty="0"/>
              <a:t> (</a:t>
            </a:r>
            <a:r>
              <a:rPr lang="pt-BR" b="1" dirty="0"/>
              <a:t>GCS</a:t>
            </a:r>
            <a:r>
              <a:rPr lang="pt-BR" dirty="0"/>
              <a:t>) é um conjunto de atividades de apoio que permite a absorção ordenada das mudanças inerentes ao desenvolvimento de software, mantendo a integridade e a estabilidade durante a evolução do projeto.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74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Controlar</a:t>
            </a:r>
            <a:r>
              <a:rPr lang="en-US" dirty="0"/>
              <a:t> e </a:t>
            </a:r>
            <a:r>
              <a:rPr lang="en-US" dirty="0" err="1"/>
              <a:t>acompanhar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;</a:t>
            </a:r>
          </a:p>
          <a:p>
            <a:pPr lvl="0"/>
            <a:r>
              <a:rPr lang="en-US" dirty="0"/>
              <a:t>Registrar a </a:t>
            </a:r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b="1" dirty="0" err="1"/>
              <a:t>Controle</a:t>
            </a:r>
            <a:r>
              <a:rPr lang="en-US" b="1" dirty="0"/>
              <a:t> de </a:t>
            </a:r>
            <a:r>
              <a:rPr lang="en-US" b="1" dirty="0" err="1"/>
              <a:t>Versão</a:t>
            </a:r>
            <a:r>
              <a:rPr lang="en-US" dirty="0"/>
              <a:t>);</a:t>
            </a:r>
          </a:p>
          <a:p>
            <a:pPr lvl="0"/>
            <a:r>
              <a:rPr lang="en-US" dirty="0" err="1"/>
              <a:t>Estabelecer</a:t>
            </a:r>
            <a:r>
              <a:rPr lang="en-US" dirty="0"/>
              <a:t> a </a:t>
            </a:r>
            <a:r>
              <a:rPr lang="en-US" dirty="0" err="1"/>
              <a:t>integridade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Controle de Versão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Sistema que registra alterações em um arquivo ou conjunto de arquivos ao longo do tempo.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Diferente do que muitos pensam, não é (ou não deveria ser) um controle exclusivo da área de TI.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63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: GitHub, </a:t>
            </a:r>
            <a:r>
              <a:rPr lang="pt-BR" dirty="0" err="1"/>
              <a:t>GitLab</a:t>
            </a:r>
            <a:r>
              <a:rPr lang="pt-BR" dirty="0"/>
              <a:t>, </a:t>
            </a:r>
            <a:r>
              <a:rPr lang="pt-BR" dirty="0" err="1"/>
              <a:t>Bitbucket</a:t>
            </a:r>
            <a:r>
              <a:rPr lang="pt-BR" dirty="0"/>
              <a:t>...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dirty="0"/>
              <a:t>Sistema de controle de versões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CABFE-FCDB-4044-85E9-AC67EBDFBA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pt-BR" dirty="0"/>
              <a:t>Plataforma de hospedagem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1DD5A6-D906-49E7-9412-CDBB65A1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9690" y="2402581"/>
            <a:ext cx="1481224" cy="14812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8AFA99-EA98-4B08-9A9D-AB64A891A9B6}"/>
              </a:ext>
            </a:extLst>
          </p:cNvPr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commons.wikimedia.org/wiki/File:Git_icon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462E66-6851-4E2F-9C69-AD588C34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7990" y="2041626"/>
            <a:ext cx="732124" cy="7321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A5C581-4A4F-4D8A-BAC5-08CCFAB99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7991" y="2815971"/>
            <a:ext cx="732124" cy="6766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04FF9B-EF9D-42DA-AA74-11FBF82A6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990" y="3534812"/>
            <a:ext cx="732125" cy="7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95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</TotalTime>
  <Words>1482</Words>
  <Application>Microsoft Office PowerPoint</Application>
  <PresentationFormat>Apresentação na tela (16:9)</PresentationFormat>
  <Paragraphs>210</Paragraphs>
  <Slides>46</Slides>
  <Notes>46</Notes>
  <HiddenSlides>19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Titillium Web</vt:lpstr>
      <vt:lpstr>Calibri</vt:lpstr>
      <vt:lpstr>Quantico</vt:lpstr>
      <vt:lpstr>Montserrat</vt:lpstr>
      <vt:lpstr>Titillium Web Light</vt:lpstr>
      <vt:lpstr>Juno template</vt:lpstr>
      <vt:lpstr>O Universo Git </vt:lpstr>
      <vt:lpstr>E aí!</vt:lpstr>
      <vt:lpstr>Instructions for use</vt:lpstr>
      <vt:lpstr>Apresentação do PowerPoint</vt:lpstr>
      <vt:lpstr>1. Introdução Geral</vt:lpstr>
      <vt:lpstr>Gerência de Configuração de Software</vt:lpstr>
      <vt:lpstr>Gerência de Configuração de Software</vt:lpstr>
      <vt:lpstr>Controle de Versão</vt:lpstr>
      <vt:lpstr>O Universo Git: GitHub, GitLab, Bitbucket...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HANDS ON! Primeiros comandos</vt:lpstr>
      <vt:lpstr>Estado dos arquivos no Git</vt:lpstr>
      <vt:lpstr>HANDS ON! Commit e pull request</vt:lpstr>
      <vt:lpstr>ATENÇÃO! Git ignore</vt:lpstr>
      <vt:lpstr>     3. Situações complementares</vt:lpstr>
      <vt:lpstr>Desfazendo alterações</vt:lpstr>
      <vt:lpstr>Resolução de conflitos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Obrigado!</vt:lpstr>
      <vt:lpstr>Want big impact? Use big image.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Lincoln Cst</cp:lastModifiedBy>
  <cp:revision>25</cp:revision>
  <dcterms:modified xsi:type="dcterms:W3CDTF">2020-04-25T17:23:30Z</dcterms:modified>
</cp:coreProperties>
</file>